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8" r:id="rId11"/>
    <p:sldId id="264" r:id="rId12"/>
    <p:sldId id="265" r:id="rId13"/>
    <p:sldId id="266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gbLxSXxO/kZ9pUqGtE5nSoKRb9m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2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4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7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o de Título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 txBox="1"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Cambria"/>
              <a:buNone/>
              <a:defRPr sz="6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 cap="none">
                <a:solidFill>
                  <a:srgbClr val="7E3D1E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13"/>
          <p:cNvSpPr/>
          <p:nvPr/>
        </p:nvSpPr>
        <p:spPr>
          <a:xfrm>
            <a:off x="0" y="5888736"/>
            <a:ext cx="12192000" cy="109728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5400" dist="25400" dir="5400000" algn="t" rotWithShape="0">
              <a:schemeClr val="lt1">
                <a:alpha val="4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body" idx="1"/>
          </p:nvPr>
        </p:nvSpPr>
        <p:spPr>
          <a:xfrm rot="5400000">
            <a:off x="4038600" y="-914400"/>
            <a:ext cx="41148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ftr" idx="11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dt" idx="10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sldNum" idx="12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e Texto" type="vertTitleAndTx">
  <p:cSld name="VERTICAL_TITLE_AND_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3"/>
          <p:cNvSpPr txBox="1">
            <a:spLocks noGrp="1"/>
          </p:cNvSpPr>
          <p:nvPr>
            <p:ph type="title"/>
          </p:nvPr>
        </p:nvSpPr>
        <p:spPr>
          <a:xfrm rot="5400000">
            <a:off x="7430115" y="2477115"/>
            <a:ext cx="556136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3"/>
          <p:cNvSpPr txBox="1">
            <a:spLocks noGrp="1"/>
          </p:cNvSpPr>
          <p:nvPr>
            <p:ph type="body" idx="1"/>
          </p:nvPr>
        </p:nvSpPr>
        <p:spPr>
          <a:xfrm rot="5400000">
            <a:off x="2446635" y="-769005"/>
            <a:ext cx="5561370" cy="786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3"/>
          <p:cNvSpPr txBox="1">
            <a:spLocks noGrp="1"/>
          </p:cNvSpPr>
          <p:nvPr>
            <p:ph type="ftr" idx="11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dt" idx="10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sldNum" idx="12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4"/>
          <p:cNvSpPr txBox="1"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ftr" idx="11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dt" idx="10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sldNum" idx="12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Duplo" type="twoObj">
  <p:cSld name="TWO_OBJECT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 txBox="1"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body" idx="1"/>
          </p:nvPr>
        </p:nvSpPr>
        <p:spPr>
          <a:xfrm>
            <a:off x="1295400" y="1825625"/>
            <a:ext cx="4724400" cy="411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body" idx="2"/>
          </p:nvPr>
        </p:nvSpPr>
        <p:spPr>
          <a:xfrm>
            <a:off x="6172199" y="1825625"/>
            <a:ext cx="4724400" cy="411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ftr" idx="11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dt" idx="10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sldNum" idx="12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ó Título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ftr" idx="11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6"/>
          <p:cNvSpPr txBox="1">
            <a:spLocks noGrp="1"/>
          </p:cNvSpPr>
          <p:nvPr>
            <p:ph type="dt" idx="10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6"/>
          <p:cNvSpPr txBox="1">
            <a:spLocks noGrp="1"/>
          </p:cNvSpPr>
          <p:nvPr>
            <p:ph type="sldNum" idx="12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 txBox="1"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 cap="none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body" idx="2"/>
          </p:nvPr>
        </p:nvSpPr>
        <p:spPr>
          <a:xfrm>
            <a:off x="1295400" y="2470151"/>
            <a:ext cx="4727448" cy="3473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body" idx="3"/>
          </p:nvPr>
        </p:nvSpPr>
        <p:spPr>
          <a:xfrm>
            <a:off x="6167628" y="1828800"/>
            <a:ext cx="4727448" cy="64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 cap="none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body" idx="4"/>
          </p:nvPr>
        </p:nvSpPr>
        <p:spPr>
          <a:xfrm>
            <a:off x="6169152" y="2470151"/>
            <a:ext cx="4727448" cy="3473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4" name="Google Shape;44;p17"/>
          <p:cNvSpPr txBox="1">
            <a:spLocks noGrp="1"/>
          </p:cNvSpPr>
          <p:nvPr>
            <p:ph type="ftr" idx="11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7"/>
          <p:cNvSpPr txBox="1">
            <a:spLocks noGrp="1"/>
          </p:cNvSpPr>
          <p:nvPr>
            <p:ph type="dt" idx="10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7"/>
          <p:cNvSpPr txBox="1">
            <a:spLocks noGrp="1"/>
          </p:cNvSpPr>
          <p:nvPr>
            <p:ph type="sldNum" idx="12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beçalho da Secção" type="secHead">
  <p:cSld name="SECTION_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8"/>
          <p:cNvSpPr txBox="1"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ambria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 b="1" cap="none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0" name="Google Shape;50;p1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5400" dist="25400" algn="t" rotWithShape="0">
              <a:schemeClr val="lt1">
                <a:alpha val="4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51" name="Google Shape;51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61948" y="283"/>
            <a:ext cx="4427508" cy="6856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m branco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9"/>
          <p:cNvSpPr txBox="1">
            <a:spLocks noGrp="1"/>
          </p:cNvSpPr>
          <p:nvPr>
            <p:ph type="ftr" idx="11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9"/>
          <p:cNvSpPr txBox="1">
            <a:spLocks noGrp="1"/>
          </p:cNvSpPr>
          <p:nvPr>
            <p:ph type="dt" idx="10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9"/>
          <p:cNvSpPr txBox="1">
            <a:spLocks noGrp="1"/>
          </p:cNvSpPr>
          <p:nvPr>
            <p:ph type="sldNum" idx="12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údo com Legenda" type="objTx">
  <p:cSld name="OBJECT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66439" y="283"/>
            <a:ext cx="4435717" cy="6856286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0"/>
          <p:cNvSpPr txBox="1"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E3D1E"/>
              </a:buClr>
              <a:buSzPts val="3200"/>
              <a:buFont typeface="Cambria"/>
              <a:buNone/>
              <a:defRPr sz="3200">
                <a:solidFill>
                  <a:srgbClr val="7E3D1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body" idx="1"/>
          </p:nvPr>
        </p:nvSpPr>
        <p:spPr>
          <a:xfrm>
            <a:off x="790302" y="685800"/>
            <a:ext cx="6126480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556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  <a:defRPr sz="1400"/>
            </a:lvl5pPr>
            <a:lvl6pPr marL="2743200" lvl="5" indent="-355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Char char="•"/>
              <a:defRPr sz="20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body" idx="2"/>
          </p:nvPr>
        </p:nvSpPr>
        <p:spPr>
          <a:xfrm>
            <a:off x="8229600" y="4343400"/>
            <a:ext cx="3474720" cy="1188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" name="Google Shape;61;p20"/>
          <p:cNvSpPr/>
          <p:nvPr/>
        </p:nvSpPr>
        <p:spPr>
          <a:xfrm>
            <a:off x="7711702" y="0"/>
            <a:ext cx="54864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5400" dist="25400" algn="t" rotWithShape="0">
              <a:schemeClr val="lt1">
                <a:alpha val="4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62" name="Google Shape;62;p20"/>
          <p:cNvSpPr txBox="1">
            <a:spLocks noGrp="1"/>
          </p:cNvSpPr>
          <p:nvPr>
            <p:ph type="ftr" idx="11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dt" idx="10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sldNum" idx="12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m com Legenda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66439" y="283"/>
            <a:ext cx="4435717" cy="6856286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"/>
          <p:cNvSpPr txBox="1"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E3D1E"/>
              </a:buClr>
              <a:buSzPts val="3200"/>
              <a:buFont typeface="Cambria"/>
              <a:buNone/>
              <a:defRPr sz="3200">
                <a:solidFill>
                  <a:srgbClr val="7E3D1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1" descr="Um marcador de posição vazio para adicionar uma imagem. Clique no marcador de posição e selecione a imagem que pretende adicionar"/>
          <p:cNvSpPr>
            <a:spLocks noGrp="1"/>
          </p:cNvSpPr>
          <p:nvPr>
            <p:ph type="pic" idx="2"/>
          </p:nvPr>
        </p:nvSpPr>
        <p:spPr>
          <a:xfrm>
            <a:off x="0" y="1325880"/>
            <a:ext cx="6858000" cy="420624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63500" sx="101000" sy="101000" algn="ctr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R="0" lvl="2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R="0" lvl="3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R="0" lvl="4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R="0" lvl="5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R="0" lvl="6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R="0" lvl="7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R="0" lvl="8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69" name="Google Shape;69;p21"/>
          <p:cNvSpPr txBox="1">
            <a:spLocks noGrp="1"/>
          </p:cNvSpPr>
          <p:nvPr>
            <p:ph type="body" idx="1"/>
          </p:nvPr>
        </p:nvSpPr>
        <p:spPr>
          <a:xfrm>
            <a:off x="8229600" y="4343400"/>
            <a:ext cx="3474720" cy="1188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dt" idx="10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sldNum" idx="12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sp>
        <p:nvSpPr>
          <p:cNvPr id="73" name="Google Shape;73;p21"/>
          <p:cNvSpPr/>
          <p:nvPr/>
        </p:nvSpPr>
        <p:spPr>
          <a:xfrm>
            <a:off x="7711702" y="0"/>
            <a:ext cx="54864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5400" dist="25400" algn="t" rotWithShape="0">
              <a:schemeClr val="lt1">
                <a:alpha val="40000"/>
              </a:scheme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  <a:defRPr sz="3200" b="1" i="0" u="none" strike="noStrike" cap="none">
                <a:solidFill>
                  <a:schemeClr val="accent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ftr" idx="11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dt" idx="10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  <p:sp>
        <p:nvSpPr>
          <p:cNvPr id="15" name="Google Shape;15;p12"/>
          <p:cNvSpPr/>
          <p:nvPr/>
        </p:nvSpPr>
        <p:spPr>
          <a:xfrm>
            <a:off x="0" y="6257036"/>
            <a:ext cx="12192000" cy="548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 txBox="1">
            <a:spLocks noGrp="1"/>
          </p:cNvSpPr>
          <p:nvPr>
            <p:ph type="ctrTitle"/>
          </p:nvPr>
        </p:nvSpPr>
        <p:spPr>
          <a:xfrm>
            <a:off x="-453546" y="-95825"/>
            <a:ext cx="10058400" cy="18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00"/>
              <a:buFont typeface="Cambria"/>
              <a:buNone/>
            </a:pPr>
            <a:r>
              <a:rPr lang="pt-PT"/>
              <a:t>ULTRASOUND</a:t>
            </a:r>
            <a:endParaRPr/>
          </a:p>
        </p:txBody>
      </p:sp>
      <p:sp>
        <p:nvSpPr>
          <p:cNvPr id="92" name="Google Shape;92;p1"/>
          <p:cNvSpPr txBox="1">
            <a:spLocks noGrp="1"/>
          </p:cNvSpPr>
          <p:nvPr>
            <p:ph type="subTitle" idx="1"/>
          </p:nvPr>
        </p:nvSpPr>
        <p:spPr>
          <a:xfrm>
            <a:off x="-1777826" y="1958791"/>
            <a:ext cx="100584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pt-PT">
                <a:solidFill>
                  <a:srgbClr val="7E3D1E"/>
                </a:solidFill>
              </a:rPr>
              <a:t>APRESENTAÇÃO FINAL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8280574" y="3539626"/>
            <a:ext cx="3149600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Grupo 6: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t-PT"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Bruno Caseiro, 88804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t-PT"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Cátia Azevedo, 80316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t-PT"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Henrique Silva, 88857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t-PT"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João Abrantes, 79987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t-PT"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Pedro Alves, 88861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t-PT" sz="1800" b="0" i="0" u="none" strike="noStrike" cap="none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Ruben Menino, 89185</a:t>
            </a:r>
            <a:endParaRPr/>
          </a:p>
        </p:txBody>
      </p:sp>
      <p:pic>
        <p:nvPicPr>
          <p:cNvPr id="94" name="Google Shape;94;p1" descr="Uma imagem com preto, mesa, escuro, pequeno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4312" y="2481897"/>
            <a:ext cx="5123622" cy="3415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3D0E733F-A2D4-4BD3-9E6B-5E3C2C14C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79" y="0"/>
            <a:ext cx="3863913" cy="3286132"/>
          </a:xfrm>
          <a:prstGeom prst="rect">
            <a:avLst/>
          </a:prstGeom>
        </p:spPr>
      </p:pic>
      <p:pic>
        <p:nvPicPr>
          <p:cNvPr id="18" name="Imagem 17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5DDB6339-CAE5-419E-9B02-F9E7FA4AE0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938" y="12037"/>
            <a:ext cx="4003135" cy="3404535"/>
          </a:xfrm>
          <a:prstGeom prst="rect">
            <a:avLst/>
          </a:prstGeom>
        </p:spPr>
      </p:pic>
      <p:pic>
        <p:nvPicPr>
          <p:cNvPr id="22" name="Imagem 21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D53D17F0-BEBF-44EC-99CC-FD17C79C52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879" y="3571868"/>
            <a:ext cx="3863914" cy="3286132"/>
          </a:xfrm>
          <a:prstGeom prst="rect">
            <a:avLst/>
          </a:prstGeom>
        </p:spPr>
      </p:pic>
      <p:pic>
        <p:nvPicPr>
          <p:cNvPr id="24" name="Imagem 23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8DC93EA7-1440-47F0-A72D-7291F15079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1938" y="3583905"/>
            <a:ext cx="3863914" cy="3274095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EB94AD11-34A0-4F7D-ABD4-0E84BB3F9240}"/>
              </a:ext>
            </a:extLst>
          </p:cNvPr>
          <p:cNvSpPr txBox="1"/>
          <p:nvPr/>
        </p:nvSpPr>
        <p:spPr>
          <a:xfrm>
            <a:off x="4883916" y="1350678"/>
            <a:ext cx="1341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/>
              <a:t>Idoso</a:t>
            </a:r>
            <a:endParaRPr lang="pt-PT" b="1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419E247-CCFE-43EB-B011-F947C3DDF536}"/>
              </a:ext>
            </a:extLst>
          </p:cNvPr>
          <p:cNvSpPr txBox="1"/>
          <p:nvPr/>
        </p:nvSpPr>
        <p:spPr>
          <a:xfrm>
            <a:off x="4754880" y="4922546"/>
            <a:ext cx="19649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/>
              <a:t>Jovem</a:t>
            </a:r>
          </a:p>
        </p:txBody>
      </p:sp>
    </p:spTree>
    <p:extLst>
      <p:ext uri="{BB962C8B-B14F-4D97-AF65-F5344CB8AC3E}">
        <p14:creationId xmlns:p14="http://schemas.microsoft.com/office/powerpoint/2010/main" val="172742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"/>
          <p:cNvSpPr txBox="1"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pt-PT"/>
              <a:t>MANUAL DE INSTRUÇÕES</a:t>
            </a:r>
            <a:endParaRPr/>
          </a:p>
        </p:txBody>
      </p:sp>
      <p:pic>
        <p:nvPicPr>
          <p:cNvPr id="155" name="Google Shape;155;p9"/>
          <p:cNvPicPr preferRelativeResize="0"/>
          <p:nvPr/>
        </p:nvPicPr>
        <p:blipFill rotWithShape="1">
          <a:blip r:embed="rId3">
            <a:alphaModFix/>
          </a:blip>
          <a:srcRect l="20307" t="19676" r="21769" b="11776"/>
          <a:stretch/>
        </p:blipFill>
        <p:spPr>
          <a:xfrm>
            <a:off x="3181184" y="1828800"/>
            <a:ext cx="5829631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 txBox="1">
            <a:spLocks noGrp="1"/>
          </p:cNvSpPr>
          <p:nvPr>
            <p:ph type="title"/>
          </p:nvPr>
        </p:nvSpPr>
        <p:spPr>
          <a:xfrm>
            <a:off x="4767469" y="2286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pt-PT"/>
              <a:t>LIVE DEMO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"/>
          <p:cNvSpPr txBox="1"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pt-PT"/>
              <a:t>CONCLUSÃO</a:t>
            </a:r>
            <a:endParaRPr/>
          </a:p>
        </p:txBody>
      </p:sp>
      <p:sp>
        <p:nvSpPr>
          <p:cNvPr id="166" name="Google Shape;166;p11"/>
          <p:cNvSpPr txBox="1">
            <a:spLocks noGrp="1"/>
          </p:cNvSpPr>
          <p:nvPr>
            <p:ph type="body" idx="2"/>
          </p:nvPr>
        </p:nvSpPr>
        <p:spPr>
          <a:xfrm>
            <a:off x="1295400" y="2427948"/>
            <a:ext cx="4727448" cy="3473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7432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Notas finais</a:t>
            </a:r>
            <a:endParaRPr dirty="0"/>
          </a:p>
          <a:p>
            <a:pPr marL="27432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Agradecimentos</a:t>
            </a:r>
          </a:p>
          <a:p>
            <a:pPr marL="27432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Trabalho futuro</a:t>
            </a:r>
            <a:endParaRPr dirty="0"/>
          </a:p>
          <a:p>
            <a:pPr marL="27432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>
            <a:spLocks noGrp="1"/>
          </p:cNvSpPr>
          <p:nvPr>
            <p:ph type="title"/>
          </p:nvPr>
        </p:nvSpPr>
        <p:spPr>
          <a:xfrm>
            <a:off x="1295400" y="929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pt-PT" dirty="0"/>
              <a:t>INTRODUÇÃO</a:t>
            </a:r>
            <a:endParaRPr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body" idx="1"/>
          </p:nvPr>
        </p:nvSpPr>
        <p:spPr>
          <a:xfrm>
            <a:off x="1295400" y="1950792"/>
            <a:ext cx="9601200" cy="4515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74320" lvl="0" indent="-101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endParaRPr dirty="0"/>
          </a:p>
          <a:p>
            <a:pPr marL="27432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Resumo</a:t>
            </a:r>
            <a:endParaRPr dirty="0"/>
          </a:p>
          <a:p>
            <a:pPr marL="27432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Objetivos </a:t>
            </a:r>
            <a:endParaRPr dirty="0"/>
          </a:p>
          <a:p>
            <a:pPr marL="27432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Entraves devido à epidemia</a:t>
            </a:r>
            <a:endParaRPr dirty="0"/>
          </a:p>
          <a:p>
            <a:pPr marL="27432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 dirty="0"/>
          </a:p>
          <a:p>
            <a:pPr marL="27432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 dirty="0"/>
          </a:p>
          <a:p>
            <a:pPr marL="27432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 dirty="0"/>
          </a:p>
          <a:p>
            <a:pPr marL="27432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pic>
        <p:nvPicPr>
          <p:cNvPr id="2" name="MENINO01">
            <a:hlinkClick r:id="" action="ppaction://media"/>
            <a:extLst>
              <a:ext uri="{FF2B5EF4-FFF2-40B4-BE49-F238E27FC236}">
                <a16:creationId xmlns:a16="http://schemas.microsoft.com/office/drawing/2014/main" id="{562D276F-9D2B-42CE-9F0D-E3C2913B57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93898" y="1344491"/>
            <a:ext cx="6096000" cy="457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C1D715-5DA0-4C64-B9BD-34C25350A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MOVIMENTO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DF272DD-9656-41BD-8C7E-660DEB3FC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101" y="2449087"/>
            <a:ext cx="7279797" cy="176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5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 txBox="1">
            <a:spLocks noGrp="1"/>
          </p:cNvSpPr>
          <p:nvPr>
            <p:ph type="title"/>
          </p:nvPr>
        </p:nvSpPr>
        <p:spPr>
          <a:xfrm>
            <a:off x="1453020" y="9394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pt-PT"/>
              <a:t>INTERFACE</a:t>
            </a:r>
            <a:endParaRPr/>
          </a:p>
        </p:txBody>
      </p:sp>
      <p:pic>
        <p:nvPicPr>
          <p:cNvPr id="108" name="Google Shape;108;p3"/>
          <p:cNvPicPr preferRelativeResize="0"/>
          <p:nvPr/>
        </p:nvPicPr>
        <p:blipFill rotWithShape="1">
          <a:blip r:embed="rId3">
            <a:alphaModFix/>
          </a:blip>
          <a:srcRect l="2545" r="3675" b="5035"/>
          <a:stretch/>
        </p:blipFill>
        <p:spPr>
          <a:xfrm>
            <a:off x="1074908" y="1417661"/>
            <a:ext cx="6570022" cy="3740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3"/>
          <p:cNvPicPr preferRelativeResize="0"/>
          <p:nvPr/>
        </p:nvPicPr>
        <p:blipFill rotWithShape="1">
          <a:blip r:embed="rId4">
            <a:alphaModFix/>
          </a:blip>
          <a:srcRect l="22391" t="19840" r="48479" b="58313"/>
          <a:stretch/>
        </p:blipFill>
        <p:spPr>
          <a:xfrm>
            <a:off x="8038018" y="2690192"/>
            <a:ext cx="3551582" cy="1497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1219200" y="-2286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pt-PT"/>
              <a:t>MARCAÇÃO E RESAMPLING DE PONTOS</a:t>
            </a:r>
            <a:endParaRPr dirty="0"/>
          </a:p>
        </p:txBody>
      </p:sp>
      <p:sp>
        <p:nvSpPr>
          <p:cNvPr id="116" name="Google Shape;116;p4"/>
          <p:cNvSpPr txBox="1">
            <a:spLocks noGrp="1"/>
          </p:cNvSpPr>
          <p:nvPr>
            <p:ph type="body" idx="1"/>
          </p:nvPr>
        </p:nvSpPr>
        <p:spPr>
          <a:xfrm>
            <a:off x="672548" y="1785868"/>
            <a:ext cx="4724400" cy="411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7432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Marcação de pontos</a:t>
            </a:r>
          </a:p>
          <a:p>
            <a:pPr marL="27432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Interpolação de pontos</a:t>
            </a:r>
            <a:endParaRPr dirty="0"/>
          </a:p>
          <a:p>
            <a:pPr marL="27432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Distância entre pontos</a:t>
            </a:r>
            <a:endParaRPr dirty="0"/>
          </a:p>
          <a:p>
            <a:pPr marL="27432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 dirty="0"/>
          </a:p>
          <a:p>
            <a:pPr marL="27432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 dirty="0"/>
          </a:p>
          <a:p>
            <a:pPr marL="27432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pic>
        <p:nvPicPr>
          <p:cNvPr id="117" name="Google Shape;117;p4" descr="Uma imagem com exterior, água, fotografia, homem&#10;&#10;Descrição gerada automaticamente"/>
          <p:cNvPicPr preferRelativeResize="0"/>
          <p:nvPr/>
        </p:nvPicPr>
        <p:blipFill rotWithShape="1">
          <a:blip r:embed="rId3">
            <a:alphaModFix/>
          </a:blip>
          <a:srcRect t="4513" b="16362"/>
          <a:stretch/>
        </p:blipFill>
        <p:spPr>
          <a:xfrm>
            <a:off x="3912704" y="1046922"/>
            <a:ext cx="4214191" cy="2504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4" descr="Uma imagem com exterior, homem, fotografia, água&#10;&#10;Descrição gerad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03841" y="2991676"/>
            <a:ext cx="4214191" cy="3163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"/>
          <p:cNvSpPr txBox="1">
            <a:spLocks noGrp="1"/>
          </p:cNvSpPr>
          <p:nvPr>
            <p:ph type="title"/>
          </p:nvPr>
        </p:nvSpPr>
        <p:spPr>
          <a:xfrm>
            <a:off x="1295400" y="180474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pt-PT"/>
              <a:t>TRACKING E DISPLAY DE VETORES</a:t>
            </a:r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body" idx="1"/>
          </p:nvPr>
        </p:nvSpPr>
        <p:spPr>
          <a:xfrm>
            <a:off x="1295400" y="1825625"/>
            <a:ext cx="4724400" cy="411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7432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Lucas-</a:t>
            </a:r>
            <a:r>
              <a:rPr lang="pt-PT" dirty="0" err="1"/>
              <a:t>Kanade</a:t>
            </a:r>
            <a:endParaRPr dirty="0"/>
          </a:p>
          <a:p>
            <a:pPr marL="27432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Fator aumento de vetores</a:t>
            </a:r>
            <a:endParaRPr dirty="0"/>
          </a:p>
          <a:p>
            <a:pPr marL="27432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  <p:pic>
        <p:nvPicPr>
          <p:cNvPr id="125" name="Google Shape;125;p5" descr="Uma imagem com homem, água, branco, em pé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90651" y="1584407"/>
            <a:ext cx="5775537" cy="43591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pt-PT"/>
              <a:t>HISTOGRAMAS</a:t>
            </a:r>
            <a:endParaRPr/>
          </a:p>
        </p:txBody>
      </p:sp>
      <p:pic>
        <p:nvPicPr>
          <p:cNvPr id="132" name="Google Shape;132;p6" descr="Uma imagem com captura de ecrã&#10;&#10;Descrição gerad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72030" y="1759048"/>
            <a:ext cx="4362480" cy="37197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6" descr="Uma imagem com captura de ecrã&#10;&#10;Descrição gerad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34120" y="1739511"/>
            <a:ext cx="4362480" cy="373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7"/>
          <p:cNvSpPr txBox="1"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pt-PT"/>
              <a:t>GRÁFICO DISTÂNCIA/TEMPO</a:t>
            </a:r>
            <a:endParaRPr/>
          </a:p>
        </p:txBody>
      </p:sp>
      <p:pic>
        <p:nvPicPr>
          <p:cNvPr id="139" name="Google Shape;139;p7" descr="Uma imagem com captura de ecrã&#10;&#10;Descrição gerada automaticamente"/>
          <p:cNvPicPr preferRelativeResize="0"/>
          <p:nvPr/>
        </p:nvPicPr>
        <p:blipFill rotWithShape="1">
          <a:blip r:embed="rId3">
            <a:alphaModFix/>
          </a:blip>
          <a:srcRect t="297"/>
          <a:stretch/>
        </p:blipFill>
        <p:spPr>
          <a:xfrm>
            <a:off x="520700" y="1872044"/>
            <a:ext cx="4724400" cy="4015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7" descr="Uma imagem com barco, fotografia, sentado, preto&#10;&#10;Descrição gerada automaticamente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5245100" y="1959892"/>
            <a:ext cx="2016308" cy="1997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4947016" y="2691280"/>
            <a:ext cx="523692" cy="380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+</a:t>
            </a:r>
            <a:endParaRPr/>
          </a:p>
        </p:txBody>
      </p:sp>
      <p:sp>
        <p:nvSpPr>
          <p:cNvPr id="142" name="Google Shape;142;p7"/>
          <p:cNvSpPr txBox="1"/>
          <p:nvPr/>
        </p:nvSpPr>
        <p:spPr>
          <a:xfrm>
            <a:off x="6096000" y="1604380"/>
            <a:ext cx="2159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b="1">
                <a:solidFill>
                  <a:schemeClr val="dk1"/>
                </a:solidFill>
                <a:latin typeface="Cambria"/>
                <a:ea typeface="Cambria"/>
                <a:cs typeface="Cambria"/>
                <a:sym typeface="Cambria"/>
              </a:rPr>
              <a:t>+</a:t>
            </a:r>
            <a:endParaRPr/>
          </a:p>
        </p:txBody>
      </p:sp>
      <p:sp>
        <p:nvSpPr>
          <p:cNvPr id="143" name="Google Shape;143;p7"/>
          <p:cNvSpPr txBox="1">
            <a:spLocks noGrp="1"/>
          </p:cNvSpPr>
          <p:nvPr>
            <p:ph type="body" idx="1"/>
          </p:nvPr>
        </p:nvSpPr>
        <p:spPr>
          <a:xfrm>
            <a:off x="7836475" y="2991850"/>
            <a:ext cx="4724400" cy="41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7432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Conceito</a:t>
            </a:r>
            <a:endParaRPr dirty="0"/>
          </a:p>
          <a:p>
            <a:pPr marL="27432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Valores</a:t>
            </a:r>
          </a:p>
          <a:p>
            <a:pPr marL="274320" lvl="0" indent="-228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•"/>
            </a:pPr>
            <a:r>
              <a:rPr lang="pt-PT" dirty="0"/>
              <a:t>Vantagem</a:t>
            </a:r>
            <a:endParaRPr dirty="0"/>
          </a:p>
          <a:p>
            <a:pPr marL="274320" lvl="0" indent="-101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 txBox="1"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Cambria"/>
              <a:buNone/>
            </a:pPr>
            <a:r>
              <a:rPr lang="pt-PT"/>
              <a:t>EXPORTAÇÃO DE DADOS</a:t>
            </a:r>
            <a:endParaRPr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80632C3-7080-480A-BC82-9410310D5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00981"/>
            <a:ext cx="12192000" cy="26560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stilo Empresarial com uma Linha Vermelha 16x9">
  <a:themeElements>
    <a:clrScheme name="RedLineBusiness_16x9">
      <a:dk1>
        <a:srgbClr val="514A40"/>
      </a:dk1>
      <a:lt1>
        <a:srgbClr val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RedLineBusiness_16x9">
      <a:dk1>
        <a:srgbClr val="514A40"/>
      </a:dk1>
      <a:lt1>
        <a:srgbClr val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94</Words>
  <Application>Microsoft Office PowerPoint</Application>
  <PresentationFormat>Ecrã Panorâmico</PresentationFormat>
  <Paragraphs>48</Paragraphs>
  <Slides>13</Slides>
  <Notes>11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16" baseType="lpstr">
      <vt:lpstr>Arial</vt:lpstr>
      <vt:lpstr>Cambria</vt:lpstr>
      <vt:lpstr>Estilo Empresarial com uma Linha Vermelha 16x9</vt:lpstr>
      <vt:lpstr>ULTRASOUND</vt:lpstr>
      <vt:lpstr>INTRODUÇÃO</vt:lpstr>
      <vt:lpstr>MOVIMENTO</vt:lpstr>
      <vt:lpstr>INTERFACE</vt:lpstr>
      <vt:lpstr>MARCAÇÃO E RESAMPLING DE PONTOS</vt:lpstr>
      <vt:lpstr>TRACKING E DISPLAY DE VETORES</vt:lpstr>
      <vt:lpstr>HISTOGRAMAS</vt:lpstr>
      <vt:lpstr>GRÁFICO DISTÂNCIA/TEMPO</vt:lpstr>
      <vt:lpstr>EXPORTAÇÃO DE DADOS</vt:lpstr>
      <vt:lpstr>Apresentação do PowerPoint</vt:lpstr>
      <vt:lpstr>MANUAL DE INSTRUÇÕES</vt:lpstr>
      <vt:lpstr>LIVE DEMO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ULTRASOUND</dc:title>
  <dc:creator>Ruben Menino</dc:creator>
  <cp:lastModifiedBy>Ruben Menino</cp:lastModifiedBy>
  <cp:revision>10</cp:revision>
  <dcterms:created xsi:type="dcterms:W3CDTF">2020-06-02T22:06:19Z</dcterms:created>
  <dcterms:modified xsi:type="dcterms:W3CDTF">2020-06-22T22:15:44Z</dcterms:modified>
</cp:coreProperties>
</file>